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8" r:id="rId8"/>
    <p:sldId id="267" r:id="rId9"/>
    <p:sldId id="266" r:id="rId10"/>
    <p:sldId id="269" r:id="rId11"/>
    <p:sldId id="271" r:id="rId12"/>
    <p:sldId id="279" r:id="rId13"/>
    <p:sldId id="272" r:id="rId14"/>
    <p:sldId id="274" r:id="rId15"/>
    <p:sldId id="283" r:id="rId16"/>
    <p:sldId id="276" r:id="rId17"/>
    <p:sldId id="278" r:id="rId18"/>
    <p:sldId id="280" r:id="rId19"/>
    <p:sldId id="281" r:id="rId20"/>
    <p:sldId id="282" r:id="rId21"/>
    <p:sldId id="277" r:id="rId22"/>
    <p:sldId id="28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6E9038-2D3A-EDA1-792B-DA5266D83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6563" y="1812022"/>
            <a:ext cx="6815669" cy="1587215"/>
          </a:xfrm>
        </p:spPr>
        <p:txBody>
          <a:bodyPr/>
          <a:lstStyle/>
          <a:p>
            <a:r>
              <a:rPr lang="hu-HU" sz="4800" dirty="0"/>
              <a:t>HATÁRTALANUL</a:t>
            </a:r>
            <a:br>
              <a:rPr lang="hu-HU" sz="4800" dirty="0"/>
            </a:br>
            <a:r>
              <a:rPr lang="hu-HU" sz="2800" dirty="0" err="1"/>
              <a:t>Zsadányi</a:t>
            </a:r>
            <a:r>
              <a:rPr lang="hu-HU" sz="2800" dirty="0"/>
              <a:t> Református Általános Iskola</a:t>
            </a:r>
            <a:br>
              <a:rPr lang="hu-HU" sz="2800" dirty="0"/>
            </a:br>
            <a:r>
              <a:rPr lang="hu-HU" sz="2000"/>
              <a:t>2026 június 13 - 17</a:t>
            </a:r>
            <a:endParaRPr lang="hu-HU" sz="4800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031DF74-8184-2AF7-4392-0EA6E0B7EA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Kép 4" descr="A képen szöveg, embléma, Betűtípus, Kármin látható&#10;&#10;Automatikusan generált leírás">
            <a:extLst>
              <a:ext uri="{FF2B5EF4-FFF2-40B4-BE49-F238E27FC236}">
                <a16:creationId xmlns:a16="http://schemas.microsoft.com/office/drawing/2014/main" id="{4A361309-2F28-A686-6B30-368A2582D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826" y="3597974"/>
            <a:ext cx="6802776" cy="163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19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21A2C2B-004B-4CAF-BA79-3C67AA73C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kültéri, ruházat, ég, személy látható&#10;&#10;Automatikusan generált leírás">
            <a:extLst>
              <a:ext uri="{FF2B5EF4-FFF2-40B4-BE49-F238E27FC236}">
                <a16:creationId xmlns:a16="http://schemas.microsoft.com/office/drawing/2014/main" id="{0EE6A6F6-4CC2-0F65-C037-C595E28624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670" r="8726" b="1"/>
          <a:stretch>
            <a:fillRect/>
          </a:stretch>
        </p:blipFill>
        <p:spPr>
          <a:xfrm>
            <a:off x="804334" y="804334"/>
            <a:ext cx="5291665" cy="5249332"/>
          </a:xfrm>
          <a:prstGeom prst="rect">
            <a:avLst/>
          </a:prstGeom>
        </p:spPr>
      </p:pic>
      <p:sp useBgFill="1">
        <p:nvSpPr>
          <p:cNvPr id="23" name="Rounded Rectangle 21">
            <a:extLst>
              <a:ext uri="{FF2B5EF4-FFF2-40B4-BE49-F238E27FC236}">
                <a16:creationId xmlns:a16="http://schemas.microsoft.com/office/drawing/2014/main" id="{DBC789AB-E1A6-4420-9F5D-77C24A72C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4879" y="3128956"/>
            <a:ext cx="45720" cy="658368"/>
          </a:xfrm>
          <a:prstGeom prst="roundRect">
            <a:avLst>
              <a:gd name="adj" fmla="val 50000"/>
            </a:avLst>
          </a:prstGeom>
          <a:ln w="9525">
            <a:noFill/>
          </a:ln>
          <a:effectLst>
            <a:innerShdw blurRad="114300">
              <a:prstClr val="black">
                <a:alpha val="8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846625F-E61B-4181-A28D-0CDFB41A1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54680"/>
            <a:ext cx="981528" cy="606425"/>
          </a:xfrm>
          <a:prstGeom prst="rect">
            <a:avLst/>
          </a:prstGeom>
        </p:spPr>
      </p:pic>
      <p:pic>
        <p:nvPicPr>
          <p:cNvPr id="6" name="Kép 5" descr="A képen ég, kültéri, ruházat, hegy látható&#10;&#10;Automatikusan generált leírás">
            <a:extLst>
              <a:ext uri="{FF2B5EF4-FFF2-40B4-BE49-F238E27FC236}">
                <a16:creationId xmlns:a16="http://schemas.microsoft.com/office/drawing/2014/main" id="{921ED521-8462-0CF2-7143-A5AC03D93D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320" r="10076" b="1"/>
          <a:stretch>
            <a:fillRect/>
          </a:stretch>
        </p:blipFill>
        <p:spPr>
          <a:xfrm>
            <a:off x="6095999" y="803750"/>
            <a:ext cx="5291665" cy="5249332"/>
          </a:xfrm>
          <a:prstGeom prst="rect">
            <a:avLst/>
          </a:prstGeom>
        </p:spPr>
      </p:pic>
      <p:sp useBgFill="1">
        <p:nvSpPr>
          <p:cNvPr id="27" name="Rounded Rectangle 27">
            <a:extLst>
              <a:ext uri="{FF2B5EF4-FFF2-40B4-BE49-F238E27FC236}">
                <a16:creationId xmlns:a16="http://schemas.microsoft.com/office/drawing/2014/main" id="{D5005587-3ACB-4708-A359-E6193463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8105" y="3128956"/>
            <a:ext cx="45720" cy="658368"/>
          </a:xfrm>
          <a:prstGeom prst="roundRect">
            <a:avLst>
              <a:gd name="adj" fmla="val 50000"/>
            </a:avLst>
          </a:prstGeom>
          <a:ln w="9525">
            <a:noFill/>
          </a:ln>
          <a:effectLst>
            <a:innerShdw blurRad="114300">
              <a:prstClr val="black">
                <a:alpha val="8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A38CDCC-04E6-47BD-BC21-357ECEA2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253144" y="3154680"/>
            <a:ext cx="938856" cy="60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18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44958B8-57B6-4B37-8A18-D54A32EC2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kültéri, ég, ruházat, személy látható&#10;&#10;Automatikusan generált leírás">
            <a:extLst>
              <a:ext uri="{FF2B5EF4-FFF2-40B4-BE49-F238E27FC236}">
                <a16:creationId xmlns:a16="http://schemas.microsoft.com/office/drawing/2014/main" id="{6FF28607-6DB0-6F69-19CD-2303D724CE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415" r="1" b="6718"/>
          <a:stretch>
            <a:fillRect/>
          </a:stretch>
        </p:blipFill>
        <p:spPr>
          <a:xfrm>
            <a:off x="486138" y="488137"/>
            <a:ext cx="11227442" cy="588329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7E4A740-3A69-42A5-8AC0-3905D518F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83C010-53D7-404B-9300-DB1BAE1EA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26" name="Rounded Rectangle 21">
              <a:extLst>
                <a:ext uri="{FF2B5EF4-FFF2-40B4-BE49-F238E27FC236}">
                  <a16:creationId xmlns:a16="http://schemas.microsoft.com/office/drawing/2014/main" id="{DFC03671-D6D3-4BA9-AD3E-6ADE11D07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FD51935-8C23-4BCB-987B-F5AC9E3D9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72D5A197-23EF-4751-9E72-FEB79910E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DD7E4D1-EC3E-4109-9647-9E6652A92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7143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4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Kép 8" descr="A képen ruházat, kültéri, fa, személy látható&#10;&#10;Automatikusan generált leírás">
            <a:extLst>
              <a:ext uri="{FF2B5EF4-FFF2-40B4-BE49-F238E27FC236}">
                <a16:creationId xmlns:a16="http://schemas.microsoft.com/office/drawing/2014/main" id="{7C6FCE47-4836-37E4-D166-9DCCDA324A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07" r="4" b="4"/>
          <a:stretch>
            <a:fillRect/>
          </a:stretch>
        </p:blipFill>
        <p:spPr>
          <a:xfrm>
            <a:off x="641276" y="643467"/>
            <a:ext cx="4013020" cy="2702558"/>
          </a:xfrm>
          <a:prstGeom prst="rect">
            <a:avLst/>
          </a:prstGeom>
        </p:spPr>
      </p:pic>
      <p:pic>
        <p:nvPicPr>
          <p:cNvPr id="4" name="Kép 3" descr="A képen kültéri, ruházat, fa, lábbelik látható&#10;&#10;Automatikusan generált leírás">
            <a:extLst>
              <a:ext uri="{FF2B5EF4-FFF2-40B4-BE49-F238E27FC236}">
                <a16:creationId xmlns:a16="http://schemas.microsoft.com/office/drawing/2014/main" id="{BED29EB2-D26D-AE04-5357-1767BA4BC7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395" r="-3" b="41020"/>
          <a:stretch>
            <a:fillRect/>
          </a:stretch>
        </p:blipFill>
        <p:spPr>
          <a:xfrm>
            <a:off x="643467" y="3509433"/>
            <a:ext cx="4010830" cy="2705099"/>
          </a:xfrm>
          <a:prstGeom prst="rect">
            <a:avLst/>
          </a:prstGeom>
        </p:spPr>
      </p:pic>
      <p:pic>
        <p:nvPicPr>
          <p:cNvPr id="7" name="Kép 6" descr="A képen fű, kültéri, növény, fa látható&#10;&#10;Automatikusan generált leírás">
            <a:extLst>
              <a:ext uri="{FF2B5EF4-FFF2-40B4-BE49-F238E27FC236}">
                <a16:creationId xmlns:a16="http://schemas.microsoft.com/office/drawing/2014/main" id="{15A7A4AD-F77C-9333-5094-CC34D67595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317" b="-1"/>
          <a:stretch>
            <a:fillRect/>
          </a:stretch>
        </p:blipFill>
        <p:spPr>
          <a:xfrm>
            <a:off x="4812633" y="643467"/>
            <a:ext cx="67359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037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544958B8-57B6-4B37-8A18-D54A32EC2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kültéri, ég, fa, ruházat látható&#10;&#10;Automatikusan generált leírás">
            <a:extLst>
              <a:ext uri="{FF2B5EF4-FFF2-40B4-BE49-F238E27FC236}">
                <a16:creationId xmlns:a16="http://schemas.microsoft.com/office/drawing/2014/main" id="{C475E532-D3F0-E563-035F-E931174BD0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44" r="1" b="19689"/>
          <a:stretch>
            <a:fillRect/>
          </a:stretch>
        </p:blipFill>
        <p:spPr>
          <a:xfrm>
            <a:off x="486138" y="488137"/>
            <a:ext cx="11227442" cy="5883295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B7E4A740-3A69-42A5-8AC0-3905D518F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283C010-53D7-404B-9300-DB1BAE1EA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47" name="Rounded Rectangle 21">
              <a:extLst>
                <a:ext uri="{FF2B5EF4-FFF2-40B4-BE49-F238E27FC236}">
                  <a16:creationId xmlns:a16="http://schemas.microsoft.com/office/drawing/2014/main" id="{DFC03671-D6D3-4BA9-AD3E-6ADE11D07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DFD51935-8C23-4BCB-987B-F5AC9E3D9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49" name="Rounded Rectangle 27">
              <a:extLst>
                <a:ext uri="{FF2B5EF4-FFF2-40B4-BE49-F238E27FC236}">
                  <a16:creationId xmlns:a16="http://schemas.microsoft.com/office/drawing/2014/main" id="{72D5A197-23EF-4751-9E72-FEB79910E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5DD7E4D1-EC3E-4109-9647-9E6652A92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323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8">
            <a:extLst>
              <a:ext uri="{FF2B5EF4-FFF2-40B4-BE49-F238E27FC236}">
                <a16:creationId xmlns:a16="http://schemas.microsoft.com/office/drawing/2014/main" id="{AC5143D4-E842-4E76-98C7-42518DB6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ruházat, személy, kültéri, lábbelik látható&#10;&#10;Automatikusan generált leírás">
            <a:extLst>
              <a:ext uri="{FF2B5EF4-FFF2-40B4-BE49-F238E27FC236}">
                <a16:creationId xmlns:a16="http://schemas.microsoft.com/office/drawing/2014/main" id="{4B4B9B36-C190-4CC4-DC86-A708CEAB54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61" r="22145"/>
          <a:stretch>
            <a:fillRect/>
          </a:stretch>
        </p:blipFill>
        <p:spPr>
          <a:xfrm>
            <a:off x="486138" y="488137"/>
            <a:ext cx="5608274" cy="588329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177F5E2-DC0B-4476-8ABD-1B8BA1F5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5362247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Kép 7" descr="A képen ruházat, személy, fedett pályás, bútorok látható&#10;&#10;Automatikusan generált leírás">
            <a:extLst>
              <a:ext uri="{FF2B5EF4-FFF2-40B4-BE49-F238E27FC236}">
                <a16:creationId xmlns:a16="http://schemas.microsoft.com/office/drawing/2014/main" id="{B1E5C1A9-8899-7228-C5B3-B7DBF2E4E8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506"/>
          <a:stretch>
            <a:fillRect/>
          </a:stretch>
        </p:blipFill>
        <p:spPr>
          <a:xfrm>
            <a:off x="6094412" y="488137"/>
            <a:ext cx="5608274" cy="588329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3D82955-585A-4084-8A5A-1D960C4AD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6286" y="609600"/>
            <a:ext cx="5364525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FD356DC-FB22-46EC-B214-6858EB877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26" name="Rounded Rectangle 21">
              <a:extLst>
                <a:ext uri="{FF2B5EF4-FFF2-40B4-BE49-F238E27FC236}">
                  <a16:creationId xmlns:a16="http://schemas.microsoft.com/office/drawing/2014/main" id="{F78B03FC-9D4D-4758-BFD4-48E54C0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5DCC465-44D1-462F-B780-A73109D18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EAF182C0-6005-44EE-A519-8408C73EE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2125AA8-D0CA-49AF-85C7-A5F2C9A0A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9055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544958B8-57B6-4B37-8A18-D54A32EC2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kültéri, fa, lábbelik, személy látható&#10;&#10;Automatikusan generált leírás">
            <a:extLst>
              <a:ext uri="{FF2B5EF4-FFF2-40B4-BE49-F238E27FC236}">
                <a16:creationId xmlns:a16="http://schemas.microsoft.com/office/drawing/2014/main" id="{72D8AA47-EC1D-8453-5561-17CDE710B3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670" r="1" b="19463"/>
          <a:stretch>
            <a:fillRect/>
          </a:stretch>
        </p:blipFill>
        <p:spPr>
          <a:xfrm>
            <a:off x="486138" y="488137"/>
            <a:ext cx="11227442" cy="5883295"/>
          </a:xfrm>
          <a:prstGeom prst="rect">
            <a:avLst/>
          </a:prstGeom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B7E4A740-3A69-42A5-8AC0-3905D518F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283C010-53D7-404B-9300-DB1BAE1EA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93" name="Rounded Rectangle 21">
              <a:extLst>
                <a:ext uri="{FF2B5EF4-FFF2-40B4-BE49-F238E27FC236}">
                  <a16:creationId xmlns:a16="http://schemas.microsoft.com/office/drawing/2014/main" id="{DFC03671-D6D3-4BA9-AD3E-6ADE11D07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DFD51935-8C23-4BCB-987B-F5AC9E3D9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95" name="Rounded Rectangle 27">
              <a:extLst>
                <a:ext uri="{FF2B5EF4-FFF2-40B4-BE49-F238E27FC236}">
                  <a16:creationId xmlns:a16="http://schemas.microsoft.com/office/drawing/2014/main" id="{72D5A197-23EF-4751-9E72-FEB79910E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5DD7E4D1-EC3E-4109-9647-9E6652A92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4286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44958B8-57B6-4B37-8A18-D54A32EC2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Kép 13" descr="A képen kültéri, fű, személy, ruházat látható&#10;&#10;Automatikusan generált leírás">
            <a:extLst>
              <a:ext uri="{FF2B5EF4-FFF2-40B4-BE49-F238E27FC236}">
                <a16:creationId xmlns:a16="http://schemas.microsoft.com/office/drawing/2014/main" id="{B541D15A-E906-4E1A-6152-3B4606EA21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365" r="1" b="15768"/>
          <a:stretch>
            <a:fillRect/>
          </a:stretch>
        </p:blipFill>
        <p:spPr>
          <a:xfrm>
            <a:off x="486138" y="488137"/>
            <a:ext cx="11227442" cy="5883295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B7E4A740-3A69-42A5-8AC0-3905D518F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283C010-53D7-404B-9300-DB1BAE1EA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80" name="Rounded Rectangle 21">
              <a:extLst>
                <a:ext uri="{FF2B5EF4-FFF2-40B4-BE49-F238E27FC236}">
                  <a16:creationId xmlns:a16="http://schemas.microsoft.com/office/drawing/2014/main" id="{DFC03671-D6D3-4BA9-AD3E-6ADE11D07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DFD51935-8C23-4BCB-987B-F5AC9E3D9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82" name="Rounded Rectangle 27">
              <a:extLst>
                <a:ext uri="{FF2B5EF4-FFF2-40B4-BE49-F238E27FC236}">
                  <a16:creationId xmlns:a16="http://schemas.microsoft.com/office/drawing/2014/main" id="{72D5A197-23EF-4751-9E72-FEB79910E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5DD7E4D1-EC3E-4109-9647-9E6652A92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0434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72A3C0A-5679-4677-83C9-EAD97753F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ép 6" descr="A képen személy, ruházat, fedett pályás, bútorok látható&#10;&#10;Automatikusan generált leírás">
            <a:extLst>
              <a:ext uri="{FF2B5EF4-FFF2-40B4-BE49-F238E27FC236}">
                <a16:creationId xmlns:a16="http://schemas.microsoft.com/office/drawing/2014/main" id="{94A3858B-BE1C-1882-C42E-EC1D33702F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109" r="8714" b="1"/>
          <a:stretch>
            <a:fillRect/>
          </a:stretch>
        </p:blipFill>
        <p:spPr>
          <a:xfrm>
            <a:off x="804334" y="804334"/>
            <a:ext cx="5051804" cy="5249332"/>
          </a:xfrm>
          <a:prstGeom prst="rect">
            <a:avLst/>
          </a:prstGeom>
          <a:ln w="57150" cmpd="thickThin">
            <a:solidFill>
              <a:srgbClr val="FFFFFF"/>
            </a:solidFill>
            <a:miter lim="800000"/>
          </a:ln>
        </p:spPr>
      </p:pic>
      <p:pic>
        <p:nvPicPr>
          <p:cNvPr id="4" name="Kép 3" descr="A képen ruházat, ember, személy, Emberi arc látható&#10;&#10;Automatikusan generált leírás">
            <a:extLst>
              <a:ext uri="{FF2B5EF4-FFF2-40B4-BE49-F238E27FC236}">
                <a16:creationId xmlns:a16="http://schemas.microsoft.com/office/drawing/2014/main" id="{7DF81770-4FCD-0A41-C0AA-E46DEE8C52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350" r="11473" b="1"/>
          <a:stretch>
            <a:fillRect/>
          </a:stretch>
        </p:blipFill>
        <p:spPr>
          <a:xfrm>
            <a:off x="6335861" y="804334"/>
            <a:ext cx="5051804" cy="5249332"/>
          </a:xfrm>
          <a:prstGeom prst="rect">
            <a:avLst/>
          </a:prstGeom>
          <a:ln w="57150" cmpd="thickThin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761061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44958B8-57B6-4B37-8A18-D54A32EC2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ruházat, épület, személy, kültéri látható&#10;&#10;Automatikusan generált leírás">
            <a:extLst>
              <a:ext uri="{FF2B5EF4-FFF2-40B4-BE49-F238E27FC236}">
                <a16:creationId xmlns:a16="http://schemas.microsoft.com/office/drawing/2014/main" id="{93A1E162-0C18-C2DE-BF81-38812ABA45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353" r="1" b="5780"/>
          <a:stretch>
            <a:fillRect/>
          </a:stretch>
        </p:blipFill>
        <p:spPr>
          <a:xfrm>
            <a:off x="486138" y="488137"/>
            <a:ext cx="11227442" cy="588329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7E4A740-3A69-42A5-8AC0-3905D518F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283C010-53D7-404B-9300-DB1BAE1EA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32" name="Rounded Rectangle 21">
              <a:extLst>
                <a:ext uri="{FF2B5EF4-FFF2-40B4-BE49-F238E27FC236}">
                  <a16:creationId xmlns:a16="http://schemas.microsoft.com/office/drawing/2014/main" id="{DFC03671-D6D3-4BA9-AD3E-6ADE11D07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FD51935-8C23-4BCB-987B-F5AC9E3D9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34" name="Rounded Rectangle 27">
              <a:extLst>
                <a:ext uri="{FF2B5EF4-FFF2-40B4-BE49-F238E27FC236}">
                  <a16:creationId xmlns:a16="http://schemas.microsoft.com/office/drawing/2014/main" id="{72D5A197-23EF-4751-9E72-FEB79910E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DD7E4D1-EC3E-4109-9647-9E6652A92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7635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C5143D4-E842-4E76-98C7-42518DB6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ép 6" descr="A képen ruházat, fal, személy, csoport látható&#10;&#10;Automatikusan generált leírás">
            <a:extLst>
              <a:ext uri="{FF2B5EF4-FFF2-40B4-BE49-F238E27FC236}">
                <a16:creationId xmlns:a16="http://schemas.microsoft.com/office/drawing/2014/main" id="{0C8C8348-159B-E428-7147-DE561D6B7E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45" r="5361"/>
          <a:stretch>
            <a:fillRect/>
          </a:stretch>
        </p:blipFill>
        <p:spPr>
          <a:xfrm>
            <a:off x="486138" y="488137"/>
            <a:ext cx="5608274" cy="588329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77F5E2-DC0B-4476-8ABD-1B8BA1F5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5362247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Kép 3" descr="A képen kültéri, lábbelik, ruházat, személy látható&#10;&#10;Automatikusan generált leírás">
            <a:extLst>
              <a:ext uri="{FF2B5EF4-FFF2-40B4-BE49-F238E27FC236}">
                <a16:creationId xmlns:a16="http://schemas.microsoft.com/office/drawing/2014/main" id="{C785D476-DE10-7801-0507-C1B8FFBAF5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51" r="6855"/>
          <a:stretch>
            <a:fillRect/>
          </a:stretch>
        </p:blipFill>
        <p:spPr>
          <a:xfrm>
            <a:off x="6094412" y="488137"/>
            <a:ext cx="5608274" cy="588329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3D82955-585A-4084-8A5A-1D960C4AD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6286" y="609600"/>
            <a:ext cx="5364525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FD356DC-FB22-46EC-B214-6858EB877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19" name="Rounded Rectangle 21">
              <a:extLst>
                <a:ext uri="{FF2B5EF4-FFF2-40B4-BE49-F238E27FC236}">
                  <a16:creationId xmlns:a16="http://schemas.microsoft.com/office/drawing/2014/main" id="{F78B03FC-9D4D-4758-BFD4-48E54C0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5DCC465-44D1-462F-B780-A73109D18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21" name="Rounded Rectangle 27">
              <a:extLst>
                <a:ext uri="{FF2B5EF4-FFF2-40B4-BE49-F238E27FC236}">
                  <a16:creationId xmlns:a16="http://schemas.microsoft.com/office/drawing/2014/main" id="{EAF182C0-6005-44EE-A519-8408C73EE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2125AA8-D0CA-49AF-85C7-A5F2C9A0A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912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C5143D4-E842-4E76-98C7-42518DB6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szöveg, kültéri, ég, jármű látható&#10;&#10;Automatikusan generált leírás">
            <a:extLst>
              <a:ext uri="{FF2B5EF4-FFF2-40B4-BE49-F238E27FC236}">
                <a16:creationId xmlns:a16="http://schemas.microsoft.com/office/drawing/2014/main" id="{25AF09D2-5342-C65E-6404-6E538FE607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942" r="17564"/>
          <a:stretch>
            <a:fillRect/>
          </a:stretch>
        </p:blipFill>
        <p:spPr>
          <a:xfrm>
            <a:off x="486138" y="488137"/>
            <a:ext cx="5608274" cy="588329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177F5E2-DC0B-4476-8ABD-1B8BA1F5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5362247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Kép 5" descr="A képen kültéri, ég, személy, busz látható&#10;&#10;Automatikusan generált leírás">
            <a:extLst>
              <a:ext uri="{FF2B5EF4-FFF2-40B4-BE49-F238E27FC236}">
                <a16:creationId xmlns:a16="http://schemas.microsoft.com/office/drawing/2014/main" id="{1C72517F-8324-5843-FF94-F8A84DE6C4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54" r="5952"/>
          <a:stretch>
            <a:fillRect/>
          </a:stretch>
        </p:blipFill>
        <p:spPr>
          <a:xfrm>
            <a:off x="6094412" y="488137"/>
            <a:ext cx="5608274" cy="5883295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13D82955-585A-4084-8A5A-1D960C4AD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6286" y="609600"/>
            <a:ext cx="5364525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FD356DC-FB22-46EC-B214-6858EB877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33" name="Rounded Rectangle 21">
              <a:extLst>
                <a:ext uri="{FF2B5EF4-FFF2-40B4-BE49-F238E27FC236}">
                  <a16:creationId xmlns:a16="http://schemas.microsoft.com/office/drawing/2014/main" id="{F78B03FC-9D4D-4758-BFD4-48E54C0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5DCC465-44D1-462F-B780-A73109D18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35" name="Rounded Rectangle 27">
              <a:extLst>
                <a:ext uri="{FF2B5EF4-FFF2-40B4-BE49-F238E27FC236}">
                  <a16:creationId xmlns:a16="http://schemas.microsoft.com/office/drawing/2014/main" id="{EAF182C0-6005-44EE-A519-8408C73EE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82125AA8-D0CA-49AF-85C7-A5F2C9A0A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7809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672A3C0A-5679-4677-83C9-EAD97753F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ép 6" descr="A képen ruházat, személy, lábbelik, épület látható&#10;&#10;Automatikusan generált leírás">
            <a:extLst>
              <a:ext uri="{FF2B5EF4-FFF2-40B4-BE49-F238E27FC236}">
                <a16:creationId xmlns:a16="http://schemas.microsoft.com/office/drawing/2014/main" id="{FDF78ACD-B338-0D77-8BE3-5994FC2812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291" r="14532" b="1"/>
          <a:stretch>
            <a:fillRect/>
          </a:stretch>
        </p:blipFill>
        <p:spPr>
          <a:xfrm>
            <a:off x="804334" y="804334"/>
            <a:ext cx="5051804" cy="5249332"/>
          </a:xfrm>
          <a:prstGeom prst="rect">
            <a:avLst/>
          </a:prstGeom>
          <a:ln w="57150" cmpd="thickThin">
            <a:solidFill>
              <a:srgbClr val="FFFFFF"/>
            </a:solidFill>
            <a:miter lim="800000"/>
          </a:ln>
        </p:spPr>
      </p:pic>
      <p:pic>
        <p:nvPicPr>
          <p:cNvPr id="4" name="Kép 3" descr="A képen személy, ruházat, kápolna, fedett pályás látható&#10;&#10;Automatikusan generált leírás">
            <a:extLst>
              <a:ext uri="{FF2B5EF4-FFF2-40B4-BE49-F238E27FC236}">
                <a16:creationId xmlns:a16="http://schemas.microsoft.com/office/drawing/2014/main" id="{C23E7246-6B41-3799-769F-25AAE0CF6F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34" r="18389" b="1"/>
          <a:stretch>
            <a:fillRect/>
          </a:stretch>
        </p:blipFill>
        <p:spPr>
          <a:xfrm>
            <a:off x="6335861" y="804334"/>
            <a:ext cx="5051804" cy="5249332"/>
          </a:xfrm>
          <a:prstGeom prst="rect">
            <a:avLst/>
          </a:prstGeom>
          <a:ln w="57150" cmpd="thickThin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565522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4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Kép 7" descr="A képen kültéri, ég, felhő, jármű látható&#10;&#10;Automatikusan generált leírás">
            <a:extLst>
              <a:ext uri="{FF2B5EF4-FFF2-40B4-BE49-F238E27FC236}">
                <a16:creationId xmlns:a16="http://schemas.microsoft.com/office/drawing/2014/main" id="{D5DEB5D8-E1A7-BA76-95BE-E9C31B15D4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80" r="1120"/>
          <a:stretch>
            <a:fillRect/>
          </a:stretch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4" name="Kép 3" descr="A képen kültéri, fű, fa, növény látható&#10;&#10;Automatikusan generált leírás">
            <a:extLst>
              <a:ext uri="{FF2B5EF4-FFF2-40B4-BE49-F238E27FC236}">
                <a16:creationId xmlns:a16="http://schemas.microsoft.com/office/drawing/2014/main" id="{AE75B727-993E-F449-6609-7D70E7B02E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4186"/>
          <a:stretch>
            <a:fillRect/>
          </a:stretch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12" name="Kép 11" descr="A képen kültéri, ég, ruházat, felhő látható&#10;&#10;Automatikusan generált leírás">
            <a:extLst>
              <a:ext uri="{FF2B5EF4-FFF2-40B4-BE49-F238E27FC236}">
                <a16:creationId xmlns:a16="http://schemas.microsoft.com/office/drawing/2014/main" id="{6B021E99-3B66-92C1-129D-8F16B0D87D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189" r="-3" b="-3"/>
          <a:stretch>
            <a:fillRect/>
          </a:stretch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99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ruházat, személy, ember, Emberi arc látható&#10;&#10;Automatikusan generált leírás">
            <a:extLst>
              <a:ext uri="{FF2B5EF4-FFF2-40B4-BE49-F238E27FC236}">
                <a16:creationId xmlns:a16="http://schemas.microsoft.com/office/drawing/2014/main" id="{D8F5EE0C-5B74-2647-7571-27194E402C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69" r="2" b="17684"/>
          <a:stretch>
            <a:fillRect/>
          </a:stretch>
        </p:blipFill>
        <p:spPr>
          <a:xfrm>
            <a:off x="20" y="1"/>
            <a:ext cx="6050258" cy="3400925"/>
          </a:xfrm>
          <a:custGeom>
            <a:avLst/>
            <a:gdLst/>
            <a:ahLst/>
            <a:cxnLst/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1827306"/>
                </a:lnTo>
                <a:lnTo>
                  <a:pt x="3892296" y="1827306"/>
                </a:lnTo>
                <a:lnTo>
                  <a:pt x="3892296" y="3400925"/>
                </a:lnTo>
                <a:lnTo>
                  <a:pt x="0" y="3400925"/>
                </a:lnTo>
                <a:close/>
              </a:path>
            </a:pathLst>
          </a:custGeom>
        </p:spPr>
      </p:pic>
      <p:pic>
        <p:nvPicPr>
          <p:cNvPr id="3" name="Kép 2" descr="A képen ruházat, személy, ember, kültéri látható&#10;&#10;Automatikusan generált leírás">
            <a:extLst>
              <a:ext uri="{FF2B5EF4-FFF2-40B4-BE49-F238E27FC236}">
                <a16:creationId xmlns:a16="http://schemas.microsoft.com/office/drawing/2014/main" id="{E9EEF8EE-2B4B-16CD-D77C-3E5F4093C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422" r="2" b="45420"/>
          <a:stretch>
            <a:fillRect/>
          </a:stretch>
        </p:blipFill>
        <p:spPr>
          <a:xfrm>
            <a:off x="6141722" y="1"/>
            <a:ext cx="6050278" cy="3400925"/>
          </a:xfrm>
          <a:custGeom>
            <a:avLst/>
            <a:gdLst/>
            <a:ahLst/>
            <a:cxnLst/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3400925"/>
                </a:lnTo>
                <a:lnTo>
                  <a:pt x="2157982" y="3400925"/>
                </a:lnTo>
                <a:lnTo>
                  <a:pt x="2157982" y="1827306"/>
                </a:lnTo>
                <a:lnTo>
                  <a:pt x="0" y="1827306"/>
                </a:lnTo>
                <a:close/>
              </a:path>
            </a:pathLst>
          </a:custGeom>
        </p:spPr>
      </p:pic>
      <p:pic>
        <p:nvPicPr>
          <p:cNvPr id="11" name="Kép 10" descr="A képen személy, ruházat, kültéri, Emberi arc látható&#10;&#10;Automatikusan generált leírás">
            <a:extLst>
              <a:ext uri="{FF2B5EF4-FFF2-40B4-BE49-F238E27FC236}">
                <a16:creationId xmlns:a16="http://schemas.microsoft.com/office/drawing/2014/main" id="{6499B907-7FF2-201D-7026-608B336C45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" b="25760"/>
          <a:stretch>
            <a:fillRect/>
          </a:stretch>
        </p:blipFill>
        <p:spPr>
          <a:xfrm>
            <a:off x="20" y="3489159"/>
            <a:ext cx="6050258" cy="3368841"/>
          </a:xfrm>
          <a:custGeom>
            <a:avLst/>
            <a:gdLst/>
            <a:ahLst/>
            <a:cxnLst/>
            <a:rect l="l" t="t" r="r" b="b"/>
            <a:pathLst>
              <a:path w="6050278" h="3368841">
                <a:moveTo>
                  <a:pt x="0" y="0"/>
                </a:moveTo>
                <a:lnTo>
                  <a:pt x="3892296" y="0"/>
                </a:lnTo>
                <a:lnTo>
                  <a:pt x="3892296" y="1541535"/>
                </a:lnTo>
                <a:lnTo>
                  <a:pt x="6050278" y="1541535"/>
                </a:lnTo>
                <a:lnTo>
                  <a:pt x="6050278" y="3368841"/>
                </a:lnTo>
                <a:lnTo>
                  <a:pt x="0" y="3368841"/>
                </a:lnTo>
                <a:close/>
              </a:path>
            </a:pathLst>
          </a:custGeom>
        </p:spPr>
      </p:pic>
      <p:pic>
        <p:nvPicPr>
          <p:cNvPr id="14" name="Kép 13" descr="A képen közlekedés, gokart, kerék, gumiabroncs látható&#10;&#10;Automatikusan generált leírás">
            <a:extLst>
              <a:ext uri="{FF2B5EF4-FFF2-40B4-BE49-F238E27FC236}">
                <a16:creationId xmlns:a16="http://schemas.microsoft.com/office/drawing/2014/main" id="{FDA02CC6-3A9E-4F66-09E8-8001F851E8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" b="25760"/>
          <a:stretch>
            <a:fillRect/>
          </a:stretch>
        </p:blipFill>
        <p:spPr>
          <a:xfrm>
            <a:off x="6141722" y="3489159"/>
            <a:ext cx="6050278" cy="3368841"/>
          </a:xfrm>
          <a:custGeom>
            <a:avLst/>
            <a:gdLst/>
            <a:ahLst/>
            <a:cxnLst/>
            <a:rect l="l" t="t" r="r" b="b"/>
            <a:pathLst>
              <a:path w="6050278" h="3368841">
                <a:moveTo>
                  <a:pt x="2157982" y="0"/>
                </a:moveTo>
                <a:lnTo>
                  <a:pt x="6050278" y="0"/>
                </a:lnTo>
                <a:lnTo>
                  <a:pt x="6050278" y="3368841"/>
                </a:lnTo>
                <a:lnTo>
                  <a:pt x="0" y="3368841"/>
                </a:lnTo>
                <a:lnTo>
                  <a:pt x="0" y="1541535"/>
                </a:lnTo>
                <a:lnTo>
                  <a:pt x="2157982" y="1541535"/>
                </a:lnTo>
                <a:close/>
              </a:path>
            </a:pathLst>
          </a:custGeom>
        </p:spPr>
      </p:pic>
      <p:pic>
        <p:nvPicPr>
          <p:cNvPr id="6" name="Kép 5" descr="A képen ruházat, személy, lábbelik, Rövidnadrág látható&#10;&#10;Automatikusan generált leírás">
            <a:extLst>
              <a:ext uri="{FF2B5EF4-FFF2-40B4-BE49-F238E27FC236}">
                <a16:creationId xmlns:a16="http://schemas.microsoft.com/office/drawing/2014/main" id="{C12B97D0-B342-6BE8-361E-A07B057264F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467" r="2" b="41905"/>
          <a:stretch>
            <a:fillRect/>
          </a:stretch>
        </p:blipFill>
        <p:spPr>
          <a:xfrm>
            <a:off x="3983736" y="1918638"/>
            <a:ext cx="4224528" cy="302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4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21A2C2B-004B-4CAF-BA79-3C67AA73C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ruházat, személy, lábbelik, nő látható&#10;&#10;Automatikusan generált leírás">
            <a:extLst>
              <a:ext uri="{FF2B5EF4-FFF2-40B4-BE49-F238E27FC236}">
                <a16:creationId xmlns:a16="http://schemas.microsoft.com/office/drawing/2014/main" id="{D49FD8A3-1DF2-5BA8-8A98-535E9A3FEC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51" r="1" b="16150"/>
          <a:stretch>
            <a:fillRect/>
          </a:stretch>
        </p:blipFill>
        <p:spPr>
          <a:xfrm>
            <a:off x="804334" y="804334"/>
            <a:ext cx="5291665" cy="5249332"/>
          </a:xfrm>
          <a:prstGeom prst="rect">
            <a:avLst/>
          </a:prstGeom>
        </p:spPr>
      </p:pic>
      <p:sp useBgFill="1">
        <p:nvSpPr>
          <p:cNvPr id="15" name="Rounded Rectangle 21">
            <a:extLst>
              <a:ext uri="{FF2B5EF4-FFF2-40B4-BE49-F238E27FC236}">
                <a16:creationId xmlns:a16="http://schemas.microsoft.com/office/drawing/2014/main" id="{DBC789AB-E1A6-4420-9F5D-77C24A72C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4879" y="3128956"/>
            <a:ext cx="45720" cy="658368"/>
          </a:xfrm>
          <a:prstGeom prst="roundRect">
            <a:avLst>
              <a:gd name="adj" fmla="val 50000"/>
            </a:avLst>
          </a:prstGeom>
          <a:ln w="9525">
            <a:noFill/>
          </a:ln>
          <a:effectLst>
            <a:innerShdw blurRad="114300">
              <a:prstClr val="black">
                <a:alpha val="8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846625F-E61B-4181-A28D-0CDFB41A1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54680"/>
            <a:ext cx="981528" cy="606425"/>
          </a:xfrm>
          <a:prstGeom prst="rect">
            <a:avLst/>
          </a:prstGeom>
        </p:spPr>
      </p:pic>
      <p:pic>
        <p:nvPicPr>
          <p:cNvPr id="8" name="Kép 7" descr="A képen ruházat, személy, ember, ég látható&#10;&#10;Automatikusan generált leírás">
            <a:extLst>
              <a:ext uri="{FF2B5EF4-FFF2-40B4-BE49-F238E27FC236}">
                <a16:creationId xmlns:a16="http://schemas.microsoft.com/office/drawing/2014/main" id="{9AEDFF19-8685-63F2-17B4-99A2D83EFC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443" r="1" b="7157"/>
          <a:stretch>
            <a:fillRect/>
          </a:stretch>
        </p:blipFill>
        <p:spPr>
          <a:xfrm>
            <a:off x="6095999" y="803750"/>
            <a:ext cx="5291665" cy="5249332"/>
          </a:xfrm>
          <a:prstGeom prst="rect">
            <a:avLst/>
          </a:prstGeom>
        </p:spPr>
      </p:pic>
      <p:sp useBgFill="1">
        <p:nvSpPr>
          <p:cNvPr id="19" name="Rounded Rectangle 27">
            <a:extLst>
              <a:ext uri="{FF2B5EF4-FFF2-40B4-BE49-F238E27FC236}">
                <a16:creationId xmlns:a16="http://schemas.microsoft.com/office/drawing/2014/main" id="{D5005587-3ACB-4708-A359-E6193463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8105" y="3128956"/>
            <a:ext cx="45720" cy="658368"/>
          </a:xfrm>
          <a:prstGeom prst="roundRect">
            <a:avLst>
              <a:gd name="adj" fmla="val 50000"/>
            </a:avLst>
          </a:prstGeom>
          <a:ln w="9525">
            <a:noFill/>
          </a:ln>
          <a:effectLst>
            <a:innerShdw blurRad="114300">
              <a:prstClr val="black">
                <a:alpha val="8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A38CDCC-04E6-47BD-BC21-357ECEA2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253144" y="3154680"/>
            <a:ext cx="938856" cy="60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407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0">
            <a:extLst>
              <a:ext uri="{FF2B5EF4-FFF2-40B4-BE49-F238E27FC236}">
                <a16:creationId xmlns:a16="http://schemas.microsoft.com/office/drawing/2014/main" id="{AC5143D4-E842-4E76-98C7-42518DB6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ég, kültéri, személy, ruházat látható&#10;&#10;Automatikusan generált leírás">
            <a:extLst>
              <a:ext uri="{FF2B5EF4-FFF2-40B4-BE49-F238E27FC236}">
                <a16:creationId xmlns:a16="http://schemas.microsoft.com/office/drawing/2014/main" id="{D2258962-B32D-E6CD-EFC9-81FB235E77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880" r="12626"/>
          <a:stretch>
            <a:fillRect/>
          </a:stretch>
        </p:blipFill>
        <p:spPr>
          <a:xfrm>
            <a:off x="486138" y="488137"/>
            <a:ext cx="5608274" cy="588329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177F5E2-DC0B-4476-8ABD-1B8BA1F5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5362247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Kép 5" descr="A képen ég, kültéri, felhő, fa látható&#10;&#10;Automatikusan generált leírás">
            <a:extLst>
              <a:ext uri="{FF2B5EF4-FFF2-40B4-BE49-F238E27FC236}">
                <a16:creationId xmlns:a16="http://schemas.microsoft.com/office/drawing/2014/main" id="{475B32A1-359D-F952-BA5A-C5040E90A4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322" r="-1" b="-1"/>
          <a:stretch>
            <a:fillRect/>
          </a:stretch>
        </p:blipFill>
        <p:spPr>
          <a:xfrm>
            <a:off x="6094412" y="488137"/>
            <a:ext cx="5608274" cy="588329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3D82955-585A-4084-8A5A-1D960C4AD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6286" y="609600"/>
            <a:ext cx="5364525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FD356DC-FB22-46EC-B214-6858EB877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28" name="Rounded Rectangle 21">
              <a:extLst>
                <a:ext uri="{FF2B5EF4-FFF2-40B4-BE49-F238E27FC236}">
                  <a16:creationId xmlns:a16="http://schemas.microsoft.com/office/drawing/2014/main" id="{F78B03FC-9D4D-4758-BFD4-48E54C0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5DCC465-44D1-462F-B780-A73109D18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30" name="Rounded Rectangle 27">
              <a:extLst>
                <a:ext uri="{FF2B5EF4-FFF2-40B4-BE49-F238E27FC236}">
                  <a16:creationId xmlns:a16="http://schemas.microsoft.com/office/drawing/2014/main" id="{EAF182C0-6005-44EE-A519-8408C73EE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2125AA8-D0CA-49AF-85C7-A5F2C9A0A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1278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C5143D4-E842-4E76-98C7-42518DB6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kültéri, közlekedés, Szárazföldi jármű, fa látható&#10;&#10;Automatikusan generált leírás">
            <a:extLst>
              <a:ext uri="{FF2B5EF4-FFF2-40B4-BE49-F238E27FC236}">
                <a16:creationId xmlns:a16="http://schemas.microsoft.com/office/drawing/2014/main" id="{5EF89FF5-A166-7D37-BC30-F405BF91A2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879" r="5627"/>
          <a:stretch>
            <a:fillRect/>
          </a:stretch>
        </p:blipFill>
        <p:spPr>
          <a:xfrm>
            <a:off x="486138" y="488137"/>
            <a:ext cx="5608274" cy="588329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177F5E2-DC0B-4476-8ABD-1B8BA1F5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5362247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Kép 8" descr="A képen kültéri, fa, ruházat, lábbelik látható&#10;&#10;Automatikusan generált leírás">
            <a:extLst>
              <a:ext uri="{FF2B5EF4-FFF2-40B4-BE49-F238E27FC236}">
                <a16:creationId xmlns:a16="http://schemas.microsoft.com/office/drawing/2014/main" id="{D53CB2F9-761E-9B73-5C38-97032803A6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196" r="18310"/>
          <a:stretch>
            <a:fillRect/>
          </a:stretch>
        </p:blipFill>
        <p:spPr>
          <a:xfrm>
            <a:off x="6094412" y="488137"/>
            <a:ext cx="5608274" cy="588329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3D82955-585A-4084-8A5A-1D960C4AD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6286" y="609600"/>
            <a:ext cx="5364525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FD356DC-FB22-46EC-B214-6858EB877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F78B03FC-9D4D-4758-BFD4-48E54C0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34" name="Picture 24">
              <a:extLst>
                <a:ext uri="{FF2B5EF4-FFF2-40B4-BE49-F238E27FC236}">
                  <a16:creationId xmlns:a16="http://schemas.microsoft.com/office/drawing/2014/main" id="{65DCC465-44D1-462F-B780-A73109D18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26" name="Rounded Rectangle 27">
              <a:extLst>
                <a:ext uri="{FF2B5EF4-FFF2-40B4-BE49-F238E27FC236}">
                  <a16:creationId xmlns:a16="http://schemas.microsoft.com/office/drawing/2014/main" id="{EAF182C0-6005-44EE-A519-8408C73EE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2125AA8-D0CA-49AF-85C7-A5F2C9A0A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456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44958B8-57B6-4B37-8A18-D54A32EC2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ép 7" descr="A képen kültéri, személy, ruházat, csoport látható&#10;&#10;Automatikusan generált leírás">
            <a:extLst>
              <a:ext uri="{FF2B5EF4-FFF2-40B4-BE49-F238E27FC236}">
                <a16:creationId xmlns:a16="http://schemas.microsoft.com/office/drawing/2014/main" id="{EE5ECE5A-9B7E-D754-0A02-4159F21460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380" r="1" b="4753"/>
          <a:stretch>
            <a:fillRect/>
          </a:stretch>
        </p:blipFill>
        <p:spPr>
          <a:xfrm>
            <a:off x="486138" y="488137"/>
            <a:ext cx="11227442" cy="58832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7E4A740-3A69-42A5-8AC0-3905D518F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283C010-53D7-404B-9300-DB1BAE1EA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18" name="Rounded Rectangle 21">
              <a:extLst>
                <a:ext uri="{FF2B5EF4-FFF2-40B4-BE49-F238E27FC236}">
                  <a16:creationId xmlns:a16="http://schemas.microsoft.com/office/drawing/2014/main" id="{DFC03671-D6D3-4BA9-AD3E-6ADE11D07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FD51935-8C23-4BCB-987B-F5AC9E3D9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20" name="Rounded Rectangle 27">
              <a:extLst>
                <a:ext uri="{FF2B5EF4-FFF2-40B4-BE49-F238E27FC236}">
                  <a16:creationId xmlns:a16="http://schemas.microsoft.com/office/drawing/2014/main" id="{72D5A197-23EF-4751-9E72-FEB79910E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DD7E4D1-EC3E-4109-9647-9E6652A92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0615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Kép 3" descr="A képen ruházat, lábbelik, személy, kültéri látható&#10;&#10;Automatikusan generált leírás">
            <a:extLst>
              <a:ext uri="{FF2B5EF4-FFF2-40B4-BE49-F238E27FC236}">
                <a16:creationId xmlns:a16="http://schemas.microsoft.com/office/drawing/2014/main" id="{E7449D0E-D25F-4F0F-E404-976DBE43A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361" b="-3"/>
          <a:stretch>
            <a:fillRect/>
          </a:stretch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7" name="Kép 6" descr="A képen kültéri, ruházat, lábbelik, személy látható&#10;&#10;Automatikusan generált leírás">
            <a:extLst>
              <a:ext uri="{FF2B5EF4-FFF2-40B4-BE49-F238E27FC236}">
                <a16:creationId xmlns:a16="http://schemas.microsoft.com/office/drawing/2014/main" id="{BCDE38A7-B4D3-9D42-4489-870FCB9B73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99" r="18655" b="-3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9" name="Kép 8" descr="A képen ruházat, kültéri, személy, lábbelik látható&#10;&#10;Automatikusan generált leírás">
            <a:extLst>
              <a:ext uri="{FF2B5EF4-FFF2-40B4-BE49-F238E27FC236}">
                <a16:creationId xmlns:a16="http://schemas.microsoft.com/office/drawing/2014/main" id="{3466AE8C-E423-3252-284F-8FC01DA2D0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242" r="7002" b="-3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01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72A3C0A-5679-4677-83C9-EAD97753F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ép 7" descr="A képen személy, ruházat, kültéri, Emberi arc látható&#10;&#10;Automatikusan generált leírás">
            <a:extLst>
              <a:ext uri="{FF2B5EF4-FFF2-40B4-BE49-F238E27FC236}">
                <a16:creationId xmlns:a16="http://schemas.microsoft.com/office/drawing/2014/main" id="{E8DA932E-40F4-25F0-FEF0-6EA150C758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822" r="1" b="1"/>
          <a:stretch>
            <a:fillRect/>
          </a:stretch>
        </p:blipFill>
        <p:spPr>
          <a:xfrm>
            <a:off x="804334" y="804334"/>
            <a:ext cx="5051804" cy="5249332"/>
          </a:xfrm>
          <a:prstGeom prst="rect">
            <a:avLst/>
          </a:prstGeom>
          <a:ln w="57150" cmpd="thickThin">
            <a:solidFill>
              <a:srgbClr val="FFFFFF"/>
            </a:solidFill>
            <a:miter lim="800000"/>
          </a:ln>
        </p:spPr>
      </p:pic>
      <p:pic>
        <p:nvPicPr>
          <p:cNvPr id="5" name="Kép 4" descr="A képen kültéri, Szárazföldi jármű, jármű, fa látható&#10;&#10;Automatikusan generált leírás">
            <a:extLst>
              <a:ext uri="{FF2B5EF4-FFF2-40B4-BE49-F238E27FC236}">
                <a16:creationId xmlns:a16="http://schemas.microsoft.com/office/drawing/2014/main" id="{CD91FC4B-FCF6-2DD0-0885-1309C38A80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693" r="14130" b="1"/>
          <a:stretch>
            <a:fillRect/>
          </a:stretch>
        </p:blipFill>
        <p:spPr>
          <a:xfrm>
            <a:off x="6335861" y="804334"/>
            <a:ext cx="5051804" cy="5249332"/>
          </a:xfrm>
          <a:prstGeom prst="rect">
            <a:avLst/>
          </a:prstGeom>
          <a:ln w="57150" cmpd="thickThin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158951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C5143D4-E842-4E76-98C7-42518DB6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kültéri, ég, személy, felhő látható&#10;&#10;Automatikusan generált leírás">
            <a:extLst>
              <a:ext uri="{FF2B5EF4-FFF2-40B4-BE49-F238E27FC236}">
                <a16:creationId xmlns:a16="http://schemas.microsoft.com/office/drawing/2014/main" id="{802E8D1F-6FBA-A39D-E7A8-0F270CF48C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249" r="13257"/>
          <a:stretch>
            <a:fillRect/>
          </a:stretch>
        </p:blipFill>
        <p:spPr>
          <a:xfrm>
            <a:off x="486138" y="488137"/>
            <a:ext cx="5608274" cy="588329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177F5E2-DC0B-4476-8ABD-1B8BA1F5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5362247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Kép 5" descr="A képen kültéri, ég, ruházat, személy látható&#10;&#10;Automatikusan generált leírás">
            <a:extLst>
              <a:ext uri="{FF2B5EF4-FFF2-40B4-BE49-F238E27FC236}">
                <a16:creationId xmlns:a16="http://schemas.microsoft.com/office/drawing/2014/main" id="{95C32C36-58DE-E2BB-53D3-A8C2EEE7F2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740" r="16766"/>
          <a:stretch>
            <a:fillRect/>
          </a:stretch>
        </p:blipFill>
        <p:spPr>
          <a:xfrm>
            <a:off x="6094412" y="488137"/>
            <a:ext cx="5608274" cy="58832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3D82955-585A-4084-8A5A-1D960C4AD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6286" y="609600"/>
            <a:ext cx="5364525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D356DC-FB22-46EC-B214-6858EB877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18" name="Rounded Rectangle 21">
              <a:extLst>
                <a:ext uri="{FF2B5EF4-FFF2-40B4-BE49-F238E27FC236}">
                  <a16:creationId xmlns:a16="http://schemas.microsoft.com/office/drawing/2014/main" id="{F78B03FC-9D4D-4758-BFD4-48E54C0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5DCC465-44D1-462F-B780-A73109D18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20" name="Rounded Rectangle 27">
              <a:extLst>
                <a:ext uri="{FF2B5EF4-FFF2-40B4-BE49-F238E27FC236}">
                  <a16:creationId xmlns:a16="http://schemas.microsoft.com/office/drawing/2014/main" id="{EAF182C0-6005-44EE-A519-8408C73EE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2125AA8-D0CA-49AF-85C7-A5F2C9A0A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77991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us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159</TotalTime>
  <Words>12</Words>
  <Application>Microsoft Office PowerPoint</Application>
  <PresentationFormat>Szélesvásznú</PresentationFormat>
  <Paragraphs>1</Paragraphs>
  <Slides>22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6" baseType="lpstr">
      <vt:lpstr>Arial</vt:lpstr>
      <vt:lpstr>Garamond</vt:lpstr>
      <vt:lpstr>Times New Roman</vt:lpstr>
      <vt:lpstr>Organikus</vt:lpstr>
      <vt:lpstr>HATÁRTALANUL Zsadányi Református Általános Iskola 2026 június 13 - 17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HATÁRTALANUL</dc:title>
  <dc:creator>Olga Kovács</dc:creator>
  <cp:lastModifiedBy>Olga Kovács</cp:lastModifiedBy>
  <cp:revision>18</cp:revision>
  <dcterms:created xsi:type="dcterms:W3CDTF">2025-05-28T14:12:06Z</dcterms:created>
  <dcterms:modified xsi:type="dcterms:W3CDTF">2026-07-27T12:41:28Z</dcterms:modified>
</cp:coreProperties>
</file>